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033" autoAdjust="0"/>
  </p:normalViewPr>
  <p:slideViewPr>
    <p:cSldViewPr>
      <p:cViewPr>
        <p:scale>
          <a:sx n="44" d="100"/>
          <a:sy n="44" d="100"/>
        </p:scale>
        <p:origin x="-516" y="72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xmlns="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xmlns="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xmlns="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xmlns="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5/29/2024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xmlns="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.yildiz.edu.tr/matematik/4/Bitirme-Tezleri/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xmlns="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0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kısımda bitirme çalışması ile ilgili özet bilgi verilir.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3863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/>
              <a:t>Bitirme çalışmasının sunulduğu kısımdır.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ctr">
              <a:lnSpc>
                <a:spcPct val="150000"/>
              </a:lnSpc>
            </a:pPr>
            <a:r>
              <a:rPr lang="tr-TR" sz="3000" b="1" dirty="0"/>
              <a:t>POSTERİN HAZIRLANMASINDA DİKKAT EDİLMESİ GEREKEN HUSUSLAR</a:t>
            </a:r>
          </a:p>
          <a:p>
            <a:pPr algn="just"/>
            <a:r>
              <a:rPr lang="tr-TR" sz="2000" dirty="0"/>
              <a:t>Posterin boyutu mutlaka </a:t>
            </a:r>
            <a:r>
              <a:rPr lang="tr-TR" sz="3600" dirty="0"/>
              <a:t>70x90</a:t>
            </a:r>
            <a:r>
              <a:rPr lang="tr-TR" sz="2000" dirty="0"/>
              <a:t> cm olmalıdır. </a:t>
            </a:r>
          </a:p>
          <a:p>
            <a:pPr algn="just"/>
            <a:r>
              <a:rPr lang="tr-TR" sz="2000" dirty="0"/>
              <a:t>Metin puntoları en az 18 punto; başlıklar ise en az 28 punto olmalıdır. Metinler iki yana yaslı olmalıdır. </a:t>
            </a:r>
          </a:p>
          <a:p>
            <a:pPr algn="just"/>
            <a:r>
              <a:rPr lang="tr-TR" sz="2000" dirty="0"/>
              <a:t>Bitirme çalışmasında kullanılan kaynaklardan en az 3 tanesi posterin sonunda kaynakça bölümünde yazılmalıdır.</a:t>
            </a:r>
          </a:p>
          <a:p>
            <a:pPr algn="just"/>
            <a:r>
              <a:rPr lang="tr-TR" sz="2000" dirty="0"/>
              <a:t>Poster örnekleri için   </a:t>
            </a:r>
            <a:r>
              <a:rPr lang="tr-TR" sz="2000" dirty="0">
                <a:hlinkClick r:id="rId3"/>
              </a:rPr>
              <a:t>https://mat.yildiz.edu.tr/matematik/4/Bitirme-Tezleri/346</a:t>
            </a:r>
            <a:r>
              <a:rPr lang="tr-TR" sz="2000" dirty="0"/>
              <a:t> web sayfasına bakılabilir.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xmlns="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xmlns="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6126984" y="2446331"/>
            <a:ext cx="14626403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500" b="1" dirty="0" smtClean="0">
                <a:solidFill>
                  <a:schemeClr val="accent1">
                    <a:lumMod val="50000"/>
                  </a:schemeClr>
                </a:solidFill>
              </a:rPr>
              <a:t>2023-2024 Bahar Yarıyılı MATEMATİK BÖLÜMÜ</a:t>
            </a:r>
            <a:endParaRPr lang="tr-TR" sz="55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BİTİRME 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984" y="591573"/>
            <a:ext cx="14981279" cy="2137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3019</TotalTime>
  <Words>103</Words>
  <Application>Microsoft Office PowerPoint</Application>
  <PresentationFormat>Özel</PresentationFormat>
  <Paragraphs>150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subject/>
  <dc:creator>Büşra Meniz</dc:creator>
  <cp:keywords/>
  <dc:description/>
  <cp:lastModifiedBy>keten</cp:lastModifiedBy>
  <cp:revision>403</cp:revision>
  <dcterms:created xsi:type="dcterms:W3CDTF">2001-02-28T15:33:48Z</dcterms:created>
  <dcterms:modified xsi:type="dcterms:W3CDTF">2024-05-29T09:08:17Z</dcterms:modified>
  <cp:category/>
</cp:coreProperties>
</file>